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61" r:id="rId4"/>
    <p:sldId id="256" r:id="rId5"/>
    <p:sldId id="259" r:id="rId6"/>
    <p:sldId id="260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72102" units="1/cm"/>
          <inkml:channelProperty channel="Y" name="resolution" value="37.76224" units="1/cm"/>
          <inkml:channelProperty channel="T" name="resolution" value="1" units="1/dev"/>
        </inkml:channelProperties>
      </inkml:inkSource>
      <inkml:timestamp xml:id="ts0" timeString="2019-08-04T08:46:38.987"/>
    </inkml:context>
    <inkml:brush xml:id="br0">
      <inkml:brushProperty name="width" value="0.2" units="cm"/>
      <inkml:brushProperty name="height" value="0.4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0 529 0,'0'35'110,"35"-35"140,-35-35-235,0 0 1,35 35-16,0 0 0,-35-35 16,36 35-1,-1 0 32,-35-36-47,35 36 0,1 0 16,-36-35-1,35 35 1,-35-35-16,35 35 31,0-35 110,1 35-126,-1 0 1,-35-36 0,35 36 31,0-35-16,1 35 16,-1 0-32,0 0 32,1-35 0,-36-1-47,35 36 16,0 0-1,0-35 63,-35 0-62,36 35 0,-1 0-1,-35-35 1,35-1 125,-35 1-79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72102" units="1/cm"/>
          <inkml:channelProperty channel="Y" name="resolution" value="37.76224" units="1/cm"/>
          <inkml:channelProperty channel="T" name="resolution" value="1" units="1/dev"/>
        </inkml:channelProperties>
      </inkml:inkSource>
      <inkml:timestamp xml:id="ts0" timeString="2019-08-04T08:46:50.643"/>
    </inkml:context>
    <inkml:brush xml:id="br0">
      <inkml:brushProperty name="width" value="0.2" units="cm"/>
      <inkml:brushProperty name="height" value="0.4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1587 0 0,'0'35'46,"-35"0"33,-36 0-79,36-35 15,-71 0-15,36 0 16,-1 0-16,-35 0 15,71 0-15,0 0 16,-36 36-16,0-36 16,-34 35-16,-1 0 15,0-35-15,35 36 16,-34-1 0,69 0-16,-34-35 15,34 0-15,1 35 0,-35-35 16,70 36-1,-71-36-15,36 0 16,0 0 15,35 35 141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72102" units="1/cm"/>
          <inkml:channelProperty channel="Y" name="resolution" value="37.76224" units="1/cm"/>
          <inkml:channelProperty channel="T" name="resolution" value="1" units="1/dev"/>
        </inkml:channelProperties>
      </inkml:inkSource>
      <inkml:timestamp xml:id="ts0" timeString="2019-08-04T08:46:58.753"/>
    </inkml:context>
    <inkml:brush xml:id="br0">
      <inkml:brushProperty name="width" value="0.05" units="cm"/>
      <inkml:brushProperty name="height" value="0.05" units="cm"/>
      <inkml:brushProperty name="fitToCurve" value="1"/>
    </inkml:brush>
  </inkml:definitions>
  <inkml:trace contextRef="#ctx0" brushRef="#br0">0 176 0,'36'0'328,"-1"0"-313,0 0 1,0 0 0,1 0-1,-36-35 1,70 35 0,-34 0 15,-1 0 78,0 0-78,0-35 32,-35-1-32,36 36-31,-1 0 47,-35-35 0,35 35-31,0 0 15,-35-35 625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72102" units="1/cm"/>
          <inkml:channelProperty channel="Y" name="resolution" value="37.76224" units="1/cm"/>
          <inkml:channelProperty channel="T" name="resolution" value="1" units="1/dev"/>
        </inkml:channelProperties>
      </inkml:inkSource>
      <inkml:timestamp xml:id="ts0" timeString="2019-08-04T08:47:04.487"/>
    </inkml:context>
    <inkml:brush xml:id="br0">
      <inkml:brushProperty name="width" value="0.2" units="cm"/>
      <inkml:brushProperty name="height" value="0.4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72102" units="1/cm"/>
          <inkml:channelProperty channel="Y" name="resolution" value="37.76224" units="1/cm"/>
          <inkml:channelProperty channel="T" name="resolution" value="1" units="1/dev"/>
        </inkml:channelProperties>
      </inkml:inkSource>
      <inkml:timestamp xml:id="ts0" timeString="2019-08-04T08:53:31.977"/>
    </inkml:context>
    <inkml:brush xml:id="br0">
      <inkml:brushProperty name="width" value="0.35" units="cm"/>
      <inkml:brushProperty name="height" value="0.35" units="cm"/>
      <inkml:brushProperty name="color" value="#808080"/>
      <inkml:brushProperty name="fitToCurve" value="1"/>
    </inkml:brush>
  </inkml:definitions>
  <inkml:trace contextRef="#ctx0" brushRef="#br0">295 847 0,'36'0'422,"-36"-35"-375,35 35-16,-35-36 48,35 36-33,1-35-46,-1 35 79,0-35-64,0 35 16,1-36-15,-1 36 93,0-35-30,0 35-64,1 0 16,-36-35-15,35 35 15,0 0-15,36 0-16,-36-35 16,0 35-1,1 0 1,-36-36-1,35 36 157,0 0-156,1 0 0,34-35-1,-35 35-15,1 0 16,-1 0-16,0 0 15,-35-35 1,35-1 0,1 36 46,-1 0-31,0 0-15,-35-35-16,36 35 16,-1 0 93,0 0-46,0-35-48,1 35 1,-1-35-1,36 35-15,-36-36 16,0 36 0,0 0 140,-35-35-78,36 0-47,-1 0-15,0 35 46,-35-36 32,35 36 0,-35-35-78,36 35 93,-1 0-93,-35-35 343,35 35-359,-35-36 16,36 1 15,-36 70 547,0 1-500,0-1-47,0 0 16,0 1-31,0-1 15,0 0 0,0 0 16,0 1 31,0-1-62,0 0 0,0 0 30,0 1 1,0-1 47,0 0-78,0 1-1,0-1 1,0 35-16,0-34 16,0-1-16,0 0 15,0 1 204,0-1-172,0 0-16,0 0 0,0 1 1,0-1-17,0 0 141,0 0 16,-36-35-156,36 36 125,-35-1 15,0-35-141,-1 0 17,1 0 15,0 0-1,0 0-30,35 35-16,-36-35 31,36 36 63,-70-36-78,35 0-1,35 35 1,-36 0 31,1-35-32,0 35 1,-1-35 0,36 36-1,-35-36-15,-35 0 94,70 35-78,-36 0-1,1-35 32,-36 0-31,71 36-1,-35-36 17,0 35-1,0-35-15,-1 0-1,36 35 16,-35-35 16,0 0-31,0 0 0,35 35-1,-36-35-15,36 36 0,-35-36 94,35 35-94,-35-35 16,-1 35 30,1-35-30,0 0 62,0 0-62,35 35-1,-36-35 1,1 0 15,35 36-15,-35-36 0,-1 0-16,1 0 15,0 35 1,0-35-1,-1 0-15,1 35 16,0-35 15,0 36 110,-1-36-110,1 0 94,0 35-109,-36-35-1,71 35 48,-35-35 218,35 35-250,0 1 126,-35-36-157,-1 0 15,36 35 1,0 0 31,-35 1-16,35-1-31,-71-35 16,71 35-16,0 0 15,-35-35 32,35-35 234,0 0-249,0 0 46,0-1-31,0 1-32,0 0 17,0-1 14,0-34 1,0 35-31,0-36 62,0 36-47,0-1-31,0 1 32,0 0-32,0 0 15,0-1 63,0 1-15,0 0-48,0 0 1,0-1 62,0 1 0,0 0-31,0-1-31,0 1 15,0 0 0,0 0-15,0-1 46,0 1-30,0 0-1,0-1 31,0 1-15,0 0 0,35 35-16,-35-35-15,0-1-16,36 36 78,-1 0-62,-35-35-1,35 35 142,-35-35-142,36 35-15,-1 0 16,35-35-16,-70-1 0,0 1 16,36 35-1,-36-35-15,35 35 63,-35-36-48,35 36 1,1 0-16,-1 0 16,-35-35-1,35 35 16,0 0 1,-35-35-17,36 35-15,-1 0 63,0 0-32,0-35 0,1 35-31,-36-36 16,35 36 0,0 0 46,-35-35-31,36 35-15,-1 0-16,0 0 0,0 0 31,-35-35-15,36 35 31,-1 0-47,0 0 31,36-36-31,-71 1 16,35 35-16,0 0 15,36 0-15,-36 0 31,-35-35 16,35 35-15,-35-35-17,36 35 1,-1 0-1,0-36 48,1 36-16,-36-35-32,35 35 1,0 0 0,-35-35 62,35 0-78,1 35 15,-1 0 1,0-36-16,1 36 16,-1 0 15,0 0 188,0 0-204,1 0 1,-1 0 156,-35 36-94,0-1-62,0 0-16,0 0 15,0 1-15,0-1 16,0 35-1,0-34 1,-35-36 0,35 70-16,0-34 15,-36-36 1,36 70-16,-35-35 16,0-35-1,35 36-15,-35-36 16,35 35-16,-36 0 15,-34 1 1,34-1 15,1-35-31,0 0 32,0 0-32,-1 0 15,1 0-15,0 0 16,-1 0-1,36 35-15,-35-35 16,0 0-16,0 35 16,-1-35-1,1 36-15,0-36 16,-36 0-16,36 35 16,-36-35-1,36 0-15,0 0 0,-36 35 16,36-35-16,-36 0 15,36 35 1,0-35-16,0 0 16,-1 0-1,1 0 1,35 36 15,-35-36 47,0 0-46,35-36 124,0-34-141,0 35-15,0-36 16,0 36 0,35 35-16,-35-35 15,0-1-15,35 36 16,0-35 0,1 35 15,-1 0-16,0-71 1,0 71 0,36 0-1,-36 0-15,1 0 16,-1 0 0,-35-35-16,35 35 15,0 0 16,1 0-15,-1 0 15,36-35-31,-36 35 16,35 0-16,36 0 16,-35-35-1,35 35-15,-36 0 0,-35 0 16,36 0 78,-36 0-79,36 0-15,-36 0 16,-35 35 156,-35 0-157,0 0 1,-1-35-16,36 36 16,-35-1-1,0 0-15,35 1 16,-36-1-1,1-35 1,35 35-16,-70 0 16,34 1-1,1-36 1,0 0-16,35 35 16,-36-35-1,1 0 1,0 0-1,-36 0 1,36 35-16,0-35 16,-71 35-16,71-35 15,-1 36-15,-34-1 16,35-35-16,-1 0 16,1 0-16,0 35 15,-1-35-15,1 0 16,0 36-16,0-36 15,-1 35 1,1-35 15,0 0-31,0 0 16,35 35 15,-36-35 94,36 35-125,-35-35 16,0 0-1,-1 0-15,36 36 16,-70-36-16,70 35 0,0 0 94,0 1-63,0-1-15,0 0 15,0 0 31,0 1 1,0-1 93,35-35-93,0 0-48,1 0 1,-1 0-16,0 0 16,1 0-1,-36-35 1,35 35-16,0 0 15,36-36-15,-71 1 16,35 35 0,0 0 31,0 0-32,1-35 16,-1 35-31,-35-35 16,35 35 0,1 0-16,-36-36 31,35 36 0,-35-35-31,35 35 16,0 0-1,1 0-15,-1 0 16,-35-35 0,35 35 46,36-71-46,-36 71-16,0-35 15,-35 0 1,36 35-16,-36-36 78,35 36-78,0 0 16,0-35-16,1 35 15,34-35 1,-34 35-16,-36-36 16,35 36-1,-35-35 1,35 35 0,0 0-1,-35-35 1,71 0-1,0-1-15,-36 36 16,0 0 0,-35-35 31,0 0-1,35 35-30,1 0 0,34-71-1,-35 71 126,-70 36 15,35-1-140,-35-35-16,35 70 15,-35-70-15,35 36 16,-36-1-16,1 0 16,35 0-1,-35-35 1,35 36 15,-71-1-15,36-35-16,0 35 15,-1-35 1,-34 36-16,70-1 16,-35-35-16,35 35 47,-36-35-16,1 0-16,0 35 1,-1 1-16,1-36 172,35-36-156,0 1-1,-35 0-15,35-36 16,0 1-16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6D56A-0B83-4446-A08D-FA10A99625D2}" type="datetimeFigureOut">
              <a:rPr kumimoji="1" lang="ja-JP" altLang="en-US" smtClean="0"/>
              <a:t>2019/10/7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F28C-0315-4A53-BDCE-A6E15D0AA4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0576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6D56A-0B83-4446-A08D-FA10A99625D2}" type="datetimeFigureOut">
              <a:rPr kumimoji="1" lang="ja-JP" altLang="en-US" smtClean="0"/>
              <a:t>2019/10/7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F28C-0315-4A53-BDCE-A6E15D0AA4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0711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6D56A-0B83-4446-A08D-FA10A99625D2}" type="datetimeFigureOut">
              <a:rPr kumimoji="1" lang="ja-JP" altLang="en-US" smtClean="0"/>
              <a:t>2019/10/7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F28C-0315-4A53-BDCE-A6E15D0AA4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8708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6D56A-0B83-4446-A08D-FA10A99625D2}" type="datetimeFigureOut">
              <a:rPr kumimoji="1" lang="ja-JP" altLang="en-US" smtClean="0"/>
              <a:t>2019/10/7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F28C-0315-4A53-BDCE-A6E15D0AA4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2342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6D56A-0B83-4446-A08D-FA10A99625D2}" type="datetimeFigureOut">
              <a:rPr kumimoji="1" lang="ja-JP" altLang="en-US" smtClean="0"/>
              <a:t>2019/10/7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F28C-0315-4A53-BDCE-A6E15D0AA4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5606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6D56A-0B83-4446-A08D-FA10A99625D2}" type="datetimeFigureOut">
              <a:rPr kumimoji="1" lang="ja-JP" altLang="en-US" smtClean="0"/>
              <a:t>2019/10/7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F28C-0315-4A53-BDCE-A6E15D0AA4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5790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6D56A-0B83-4446-A08D-FA10A99625D2}" type="datetimeFigureOut">
              <a:rPr kumimoji="1" lang="ja-JP" altLang="en-US" smtClean="0"/>
              <a:t>2019/10/7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F28C-0315-4A53-BDCE-A6E15D0AA4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1017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6D56A-0B83-4446-A08D-FA10A99625D2}" type="datetimeFigureOut">
              <a:rPr kumimoji="1" lang="ja-JP" altLang="en-US" smtClean="0"/>
              <a:t>2019/10/7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F28C-0315-4A53-BDCE-A6E15D0AA4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5905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6D56A-0B83-4446-A08D-FA10A99625D2}" type="datetimeFigureOut">
              <a:rPr kumimoji="1" lang="ja-JP" altLang="en-US" smtClean="0"/>
              <a:t>2019/10/7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F28C-0315-4A53-BDCE-A6E15D0AA4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243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6D56A-0B83-4446-A08D-FA10A99625D2}" type="datetimeFigureOut">
              <a:rPr kumimoji="1" lang="ja-JP" altLang="en-US" smtClean="0"/>
              <a:t>2019/10/7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F28C-0315-4A53-BDCE-A6E15D0AA4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0176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6D56A-0B83-4446-A08D-FA10A99625D2}" type="datetimeFigureOut">
              <a:rPr kumimoji="1" lang="ja-JP" altLang="en-US" smtClean="0"/>
              <a:t>2019/10/7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F28C-0315-4A53-BDCE-A6E15D0AA4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6196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6D56A-0B83-4446-A08D-FA10A99625D2}" type="datetimeFigureOut">
              <a:rPr kumimoji="1" lang="ja-JP" altLang="en-US" smtClean="0"/>
              <a:t>2019/10/7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BF28C-0315-4A53-BDCE-A6E15D0AA4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596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customXml" Target="../ink/ink5.xml"/><Relationship Id="rId3" Type="http://schemas.openxmlformats.org/officeDocument/2006/relationships/image" Target="../media/image5.png"/><Relationship Id="rId7" Type="http://schemas.openxmlformats.org/officeDocument/2006/relationships/customXml" Target="../ink/ink2.xml"/><Relationship Id="rId12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9.emf"/><Relationship Id="rId4" Type="http://schemas.openxmlformats.org/officeDocument/2006/relationships/image" Target="../media/image6.png"/><Relationship Id="rId9" Type="http://schemas.openxmlformats.org/officeDocument/2006/relationships/customXml" Target="../ink/ink3.xml"/><Relationship Id="rId1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屋外, 自動車, 道路, 木 が含まれている画像&#10;&#10;自動的に生成された説明">
            <a:extLst>
              <a:ext uri="{FF2B5EF4-FFF2-40B4-BE49-F238E27FC236}">
                <a16:creationId xmlns:a16="http://schemas.microsoft.com/office/drawing/2014/main" id="{E9A3FDC0-52BE-438B-A920-EB3EB7BEC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926"/>
            <a:ext cx="9144000" cy="6858000"/>
          </a:xfrm>
          <a:prstGeom prst="rect">
            <a:avLst/>
          </a:prstGeom>
        </p:spPr>
      </p:pic>
      <p:pic>
        <p:nvPicPr>
          <p:cNvPr id="3" name="図 2" descr="自動車, 屋外, 道路, 建物 が含まれている画像&#10;&#10;自動的に生成された説明">
            <a:extLst>
              <a:ext uri="{FF2B5EF4-FFF2-40B4-BE49-F238E27FC236}">
                <a16:creationId xmlns:a16="http://schemas.microsoft.com/office/drawing/2014/main" id="{3078F098-B1C8-4876-9233-C975C0931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125"/>
            <a:ext cx="9144000" cy="6858000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CCF3A14-7249-48B3-8B93-F2563FD4270E}"/>
              </a:ext>
            </a:extLst>
          </p:cNvPr>
          <p:cNvSpPr/>
          <p:nvPr/>
        </p:nvSpPr>
        <p:spPr>
          <a:xfrm>
            <a:off x="4370160" y="400125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ja-JP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図 4" descr="自動車, 屋外, 道路, 建物 が含まれている画像&#10;&#10;自動的に生成された説明">
            <a:extLst>
              <a:ext uri="{FF2B5EF4-FFF2-40B4-BE49-F238E27FC236}">
                <a16:creationId xmlns:a16="http://schemas.microsoft.com/office/drawing/2014/main" id="{97268F53-EE44-43F2-B65B-0659C68A4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9" y="-238125"/>
            <a:ext cx="9144000" cy="6858000"/>
          </a:xfrm>
          <a:prstGeom prst="rect">
            <a:avLst/>
          </a:prstGeom>
        </p:spPr>
      </p:pic>
      <p:pic>
        <p:nvPicPr>
          <p:cNvPr id="9" name="図 8" descr="駐車場に停まっている車&#10;&#10;自動的に生成された説明">
            <a:extLst>
              <a:ext uri="{FF2B5EF4-FFF2-40B4-BE49-F238E27FC236}">
                <a16:creationId xmlns:a16="http://schemas.microsoft.com/office/drawing/2014/main" id="{0873DE49-E36D-4E46-BFFF-13F5B2A947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9" y="-610853"/>
            <a:ext cx="9144000" cy="6858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78E8CD9-ACDD-4914-8DA0-627CABCAF664}"/>
              </a:ext>
            </a:extLst>
          </p:cNvPr>
          <p:cNvSpPr/>
          <p:nvPr/>
        </p:nvSpPr>
        <p:spPr>
          <a:xfrm>
            <a:off x="-8389" y="5814997"/>
            <a:ext cx="9144000" cy="1015999"/>
          </a:xfrm>
          <a:prstGeom prst="rect">
            <a:avLst/>
          </a:prstGeom>
          <a:solidFill>
            <a:srgbClr val="006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D3DC793-1CAA-472E-A5DD-FA56F82A1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679" y="5848437"/>
            <a:ext cx="3371850" cy="826316"/>
          </a:xfrm>
          <a:prstGeom prst="rect">
            <a:avLst/>
          </a:prstGeom>
          <a:solidFill>
            <a:srgbClr val="006FFF"/>
          </a:solidFill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CCC0F09-61A7-45AA-A212-94345339ED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6421" y="6370388"/>
            <a:ext cx="5295900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5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自動車, 屋外, 地面, 道路 が含まれている画像&#10;&#10;自動的に生成された説明">
            <a:extLst>
              <a:ext uri="{FF2B5EF4-FFF2-40B4-BE49-F238E27FC236}">
                <a16:creationId xmlns:a16="http://schemas.microsoft.com/office/drawing/2014/main" id="{91C5947A-1070-4B9F-AF64-997EE8C95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9" y="-184558"/>
            <a:ext cx="9144000" cy="6858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78E8CD9-ACDD-4914-8DA0-627CABCAF664}"/>
              </a:ext>
            </a:extLst>
          </p:cNvPr>
          <p:cNvSpPr/>
          <p:nvPr/>
        </p:nvSpPr>
        <p:spPr>
          <a:xfrm>
            <a:off x="0" y="6031684"/>
            <a:ext cx="9144000" cy="826315"/>
          </a:xfrm>
          <a:prstGeom prst="rect">
            <a:avLst/>
          </a:prstGeom>
          <a:solidFill>
            <a:srgbClr val="006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D3DC793-1CAA-472E-A5DD-FA56F82A1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98" y="6031683"/>
            <a:ext cx="3371850" cy="826316"/>
          </a:xfrm>
          <a:prstGeom prst="rect">
            <a:avLst/>
          </a:prstGeom>
          <a:solidFill>
            <a:srgbClr val="006FFF"/>
          </a:solidFill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CCC0F09-61A7-45AA-A212-94345339E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126" y="6517371"/>
            <a:ext cx="5295900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76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自動車, 屋外, 道路, 木 が含まれている画像&#10;&#10;自動的に生成された説明">
            <a:extLst>
              <a:ext uri="{FF2B5EF4-FFF2-40B4-BE49-F238E27FC236}">
                <a16:creationId xmlns:a16="http://schemas.microsoft.com/office/drawing/2014/main" id="{643EBD28-35F1-4F54-9259-C9F682B9F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7171"/>
            <a:ext cx="9144000" cy="6858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78E8CD9-ACDD-4914-8DA0-627CABCAF664}"/>
              </a:ext>
            </a:extLst>
          </p:cNvPr>
          <p:cNvSpPr/>
          <p:nvPr/>
        </p:nvSpPr>
        <p:spPr>
          <a:xfrm>
            <a:off x="0" y="6031684"/>
            <a:ext cx="9144000" cy="826315"/>
          </a:xfrm>
          <a:prstGeom prst="rect">
            <a:avLst/>
          </a:prstGeom>
          <a:solidFill>
            <a:srgbClr val="006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D3DC793-1CAA-472E-A5DD-FA56F82A1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98" y="6031683"/>
            <a:ext cx="3371850" cy="826316"/>
          </a:xfrm>
          <a:prstGeom prst="rect">
            <a:avLst/>
          </a:prstGeom>
          <a:solidFill>
            <a:srgbClr val="006FFF"/>
          </a:solidFill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CCC0F09-61A7-45AA-A212-94345339E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126" y="6517371"/>
            <a:ext cx="5295900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49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自動車, 屋外, 木, 地面 が含まれている画像&#10;&#10;自動的に生成された説明">
            <a:extLst>
              <a:ext uri="{FF2B5EF4-FFF2-40B4-BE49-F238E27FC236}">
                <a16:creationId xmlns:a16="http://schemas.microsoft.com/office/drawing/2014/main" id="{EF2E3EA7-EBE6-48D7-A346-DCFAD97D8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6400"/>
            <a:ext cx="9144000" cy="6858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78E8CD9-ACDD-4914-8DA0-627CABCAF664}"/>
              </a:ext>
            </a:extLst>
          </p:cNvPr>
          <p:cNvSpPr/>
          <p:nvPr/>
        </p:nvSpPr>
        <p:spPr>
          <a:xfrm>
            <a:off x="0" y="6031684"/>
            <a:ext cx="9144000" cy="826315"/>
          </a:xfrm>
          <a:prstGeom prst="rect">
            <a:avLst/>
          </a:prstGeom>
          <a:solidFill>
            <a:srgbClr val="006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D3DC793-1CAA-472E-A5DD-FA56F82A12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15"/>
          <a:stretch/>
        </p:blipFill>
        <p:spPr>
          <a:xfrm>
            <a:off x="-1" y="6025390"/>
            <a:ext cx="3128569" cy="826316"/>
          </a:xfrm>
          <a:prstGeom prst="rect">
            <a:avLst/>
          </a:prstGeom>
          <a:solidFill>
            <a:srgbClr val="006FFF"/>
          </a:solidFill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CCC0F09-61A7-45AA-A212-94345339E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253" y="6476301"/>
            <a:ext cx="6241885" cy="3816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インク 7">
                <a:extLst>
                  <a:ext uri="{FF2B5EF4-FFF2-40B4-BE49-F238E27FC236}">
                    <a16:creationId xmlns:a16="http://schemas.microsoft.com/office/drawing/2014/main" id="{FBD7293F-0690-4859-B3BA-31C96A06605B}"/>
                  </a:ext>
                </a:extLst>
              </p14:cNvPr>
              <p14:cNvContentPartPr/>
              <p14:nvPr/>
            </p14:nvContentPartPr>
            <p14:xfrm>
              <a:off x="6439060" y="4356100"/>
              <a:ext cx="304920" cy="203400"/>
            </p14:xfrm>
          </p:contentPart>
        </mc:Choice>
        <mc:Fallback xmlns="">
          <p:pic>
            <p:nvPicPr>
              <p:cNvPr id="8" name="インク 7">
                <a:extLst>
                  <a:ext uri="{FF2B5EF4-FFF2-40B4-BE49-F238E27FC236}">
                    <a16:creationId xmlns:a16="http://schemas.microsoft.com/office/drawing/2014/main" id="{FBD7293F-0690-4859-B3BA-31C96A06605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03060" y="4284100"/>
                <a:ext cx="376560" cy="34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インク 8">
                <a:extLst>
                  <a:ext uri="{FF2B5EF4-FFF2-40B4-BE49-F238E27FC236}">
                    <a16:creationId xmlns:a16="http://schemas.microsoft.com/office/drawing/2014/main" id="{0F4F7D52-DD1A-4DA6-992D-4720BBDC08E3}"/>
                  </a:ext>
                </a:extLst>
              </p14:cNvPr>
              <p14:cNvContentPartPr/>
              <p14:nvPr/>
            </p14:nvContentPartPr>
            <p14:xfrm>
              <a:off x="6527980" y="4292740"/>
              <a:ext cx="571680" cy="152640"/>
            </p14:xfrm>
          </p:contentPart>
        </mc:Choice>
        <mc:Fallback xmlns="">
          <p:pic>
            <p:nvPicPr>
              <p:cNvPr id="9" name="インク 8">
                <a:extLst>
                  <a:ext uri="{FF2B5EF4-FFF2-40B4-BE49-F238E27FC236}">
                    <a16:creationId xmlns:a16="http://schemas.microsoft.com/office/drawing/2014/main" id="{0F4F7D52-DD1A-4DA6-992D-4720BBDC08E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91980" y="4220740"/>
                <a:ext cx="64332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インク 9">
                <a:extLst>
                  <a:ext uri="{FF2B5EF4-FFF2-40B4-BE49-F238E27FC236}">
                    <a16:creationId xmlns:a16="http://schemas.microsoft.com/office/drawing/2014/main" id="{9FDBA5B2-5788-4DE4-BEC3-DE6EFE745448}"/>
                  </a:ext>
                </a:extLst>
              </p14:cNvPr>
              <p14:cNvContentPartPr/>
              <p14:nvPr/>
            </p14:nvContentPartPr>
            <p14:xfrm>
              <a:off x="6426100" y="4432420"/>
              <a:ext cx="190800" cy="63720"/>
            </p14:xfrm>
          </p:contentPart>
        </mc:Choice>
        <mc:Fallback xmlns="">
          <p:pic>
            <p:nvPicPr>
              <p:cNvPr id="10" name="インク 9">
                <a:extLst>
                  <a:ext uri="{FF2B5EF4-FFF2-40B4-BE49-F238E27FC236}">
                    <a16:creationId xmlns:a16="http://schemas.microsoft.com/office/drawing/2014/main" id="{9FDBA5B2-5788-4DE4-BEC3-DE6EFE74544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17100" y="4423420"/>
                <a:ext cx="20844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インク 10">
                <a:extLst>
                  <a:ext uri="{FF2B5EF4-FFF2-40B4-BE49-F238E27FC236}">
                    <a16:creationId xmlns:a16="http://schemas.microsoft.com/office/drawing/2014/main" id="{B6360711-E017-4501-81F9-9DB467EF7C62}"/>
                  </a:ext>
                </a:extLst>
              </p14:cNvPr>
              <p14:cNvContentPartPr/>
              <p14:nvPr/>
            </p14:nvContentPartPr>
            <p14:xfrm>
              <a:off x="6400900" y="4546540"/>
              <a:ext cx="360" cy="360"/>
            </p14:xfrm>
          </p:contentPart>
        </mc:Choice>
        <mc:Fallback xmlns="">
          <p:pic>
            <p:nvPicPr>
              <p:cNvPr id="11" name="インク 10">
                <a:extLst>
                  <a:ext uri="{FF2B5EF4-FFF2-40B4-BE49-F238E27FC236}">
                    <a16:creationId xmlns:a16="http://schemas.microsoft.com/office/drawing/2014/main" id="{B6360711-E017-4501-81F9-9DB467EF7C6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64900" y="447454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9" name="インク 28">
                <a:extLst>
                  <a:ext uri="{FF2B5EF4-FFF2-40B4-BE49-F238E27FC236}">
                    <a16:creationId xmlns:a16="http://schemas.microsoft.com/office/drawing/2014/main" id="{058E0552-D5FA-4846-AFDE-8D54B5962FBC}"/>
                  </a:ext>
                </a:extLst>
              </p14:cNvPr>
              <p14:cNvContentPartPr/>
              <p14:nvPr/>
            </p14:nvContentPartPr>
            <p14:xfrm>
              <a:off x="6370660" y="4178260"/>
              <a:ext cx="764640" cy="787680"/>
            </p14:xfrm>
          </p:contentPart>
        </mc:Choice>
        <mc:Fallback xmlns="">
          <p:pic>
            <p:nvPicPr>
              <p:cNvPr id="29" name="インク 28">
                <a:extLst>
                  <a:ext uri="{FF2B5EF4-FFF2-40B4-BE49-F238E27FC236}">
                    <a16:creationId xmlns:a16="http://schemas.microsoft.com/office/drawing/2014/main" id="{058E0552-D5FA-4846-AFDE-8D54B5962FB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307660" y="4115260"/>
                <a:ext cx="890280" cy="91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4805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外, 自動車, 道路, 建物 が含まれている画像&#10;&#10;自動的に生成された説明">
            <a:extLst>
              <a:ext uri="{FF2B5EF4-FFF2-40B4-BE49-F238E27FC236}">
                <a16:creationId xmlns:a16="http://schemas.microsoft.com/office/drawing/2014/main" id="{E17C63CD-F814-41C5-8F24-2A3A1F630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9700"/>
            <a:ext cx="9144000" cy="6858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78E8CD9-ACDD-4914-8DA0-627CABCAF664}"/>
              </a:ext>
            </a:extLst>
          </p:cNvPr>
          <p:cNvSpPr/>
          <p:nvPr/>
        </p:nvSpPr>
        <p:spPr>
          <a:xfrm>
            <a:off x="0" y="6031684"/>
            <a:ext cx="9144000" cy="826315"/>
          </a:xfrm>
          <a:prstGeom prst="rect">
            <a:avLst/>
          </a:prstGeom>
          <a:solidFill>
            <a:srgbClr val="006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D3DC793-1CAA-472E-A5DD-FA56F82A1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04" y="6031683"/>
            <a:ext cx="3371850" cy="826316"/>
          </a:xfrm>
          <a:prstGeom prst="rect">
            <a:avLst/>
          </a:prstGeom>
          <a:solidFill>
            <a:srgbClr val="006FFF"/>
          </a:solidFill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CCC0F09-61A7-45AA-A212-94345339E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238" y="6534149"/>
            <a:ext cx="5295900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27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自動車, 屋外, 道路, 建物 が含まれている画像&#10;&#10;自動的に生成された説明">
            <a:extLst>
              <a:ext uri="{FF2B5EF4-FFF2-40B4-BE49-F238E27FC236}">
                <a16:creationId xmlns:a16="http://schemas.microsoft.com/office/drawing/2014/main" id="{D43DCA4D-8764-46D0-B80F-E4ED9EF93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900"/>
            <a:ext cx="9144000" cy="6858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78E8CD9-ACDD-4914-8DA0-627CABCAF664}"/>
              </a:ext>
            </a:extLst>
          </p:cNvPr>
          <p:cNvSpPr/>
          <p:nvPr/>
        </p:nvSpPr>
        <p:spPr>
          <a:xfrm>
            <a:off x="0" y="6031684"/>
            <a:ext cx="9144000" cy="826315"/>
          </a:xfrm>
          <a:prstGeom prst="rect">
            <a:avLst/>
          </a:prstGeom>
          <a:solidFill>
            <a:srgbClr val="006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D3DC793-1CAA-472E-A5DD-FA56F82A1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04" y="6031683"/>
            <a:ext cx="3371850" cy="826316"/>
          </a:xfrm>
          <a:prstGeom prst="rect">
            <a:avLst/>
          </a:prstGeom>
          <a:solidFill>
            <a:srgbClr val="006FFF"/>
          </a:solidFill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CCC0F09-61A7-45AA-A212-94345339E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238" y="6534149"/>
            <a:ext cx="5295900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18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</TotalTime>
  <Words>0</Words>
  <Application>Microsoft Office PowerPoint</Application>
  <PresentationFormat>画面に合わせる (4:3)</PresentationFormat>
  <Paragraphs>0</Paragraphs>
  <Slides>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浅井誠</dc:creator>
  <cp:lastModifiedBy>浅井誠</cp:lastModifiedBy>
  <cp:revision>15</cp:revision>
  <dcterms:created xsi:type="dcterms:W3CDTF">2019-07-09T06:52:22Z</dcterms:created>
  <dcterms:modified xsi:type="dcterms:W3CDTF">2019-10-07T08:45:33Z</dcterms:modified>
</cp:coreProperties>
</file>